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3" cy="10820400"/>
  <p:notesSz cx="7772403" cy="1082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0</a:t>
            </a:r>
            <a:r>
              <a:rPr dirty="0" smtClean="0" sz="1800" spc="0" b="1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0940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88935" cy="10808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9228" cy="1075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30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71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0940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4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4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2018-11-08T12:35:02Z</dcterms:created>
  <dcterms:modified xsi:type="dcterms:W3CDTF">2018-11-08T12:35:02Z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